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434"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2310268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3934071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240515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1300814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695918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1857612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3734490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1165251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1479497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2527479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9A210BE-7615-4FAB-98C0-85A2DDF89EFB}" type="datetimeFigureOut">
              <a:rPr lang="es-CO" smtClean="0"/>
              <a:t>24/10/2016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5E1908A-904D-424F-89FB-A8801BF5F468}" type="slidenum">
              <a:rPr lang="es-CO" smtClean="0"/>
              <a:t>‹Nº›</a:t>
            </a:fld>
            <a:endParaRPr lang="es-CO"/>
          </a:p>
        </p:txBody>
      </p:sp>
    </p:spTree>
    <p:extLst>
      <p:ext uri="{BB962C8B-B14F-4D97-AF65-F5344CB8AC3E}">
        <p14:creationId xmlns:p14="http://schemas.microsoft.com/office/powerpoint/2010/main" val="3986849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horzBrick">
          <a:fgClr>
            <a:schemeClr val="tx1"/>
          </a:fgClr>
          <a:bgClr>
            <a:schemeClr val="tx1"/>
          </a:bgClr>
        </a:patt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A210BE-7615-4FAB-98C0-85A2DDF89EFB}" type="datetimeFigureOut">
              <a:rPr lang="es-CO" smtClean="0"/>
              <a:t>24/10/2016</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1908A-904D-424F-89FB-A8801BF5F468}" type="slidenum">
              <a:rPr lang="es-CO" smtClean="0"/>
              <a:t>‹Nº›</a:t>
            </a:fld>
            <a:endParaRPr lang="es-CO"/>
          </a:p>
        </p:txBody>
      </p:sp>
    </p:spTree>
    <p:extLst>
      <p:ext uri="{BB962C8B-B14F-4D97-AF65-F5344CB8AC3E}">
        <p14:creationId xmlns:p14="http://schemas.microsoft.com/office/powerpoint/2010/main" val="3030176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Elipse"/>
          <p:cNvSpPr/>
          <p:nvPr/>
        </p:nvSpPr>
        <p:spPr>
          <a:xfrm>
            <a:off x="2915816" y="260648"/>
            <a:ext cx="3384376" cy="1296144"/>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solidFill>
              </a:rPr>
              <a:t>TECNOLOGIA DIGITAL</a:t>
            </a:r>
            <a:endParaRPr lang="es-CO" dirty="0">
              <a:solidFill>
                <a:schemeClr val="tx1"/>
              </a:solidFill>
            </a:endParaRPr>
          </a:p>
        </p:txBody>
      </p:sp>
      <p:cxnSp>
        <p:nvCxnSpPr>
          <p:cNvPr id="4" name="3 Conector recto"/>
          <p:cNvCxnSpPr>
            <a:endCxn id="13" idx="0"/>
          </p:cNvCxnSpPr>
          <p:nvPr/>
        </p:nvCxnSpPr>
        <p:spPr>
          <a:xfrm>
            <a:off x="4630154" y="1556792"/>
            <a:ext cx="13854" cy="108012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sp>
        <p:nvSpPr>
          <p:cNvPr id="13" name="12 Rectángulo"/>
          <p:cNvSpPr/>
          <p:nvPr/>
        </p:nvSpPr>
        <p:spPr>
          <a:xfrm>
            <a:off x="3275856" y="2636912"/>
            <a:ext cx="2736304" cy="403244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200" dirty="0" smtClean="0">
                <a:solidFill>
                  <a:schemeClr val="tx1"/>
                </a:solidFill>
              </a:rPr>
              <a:t>ES UN FACTOR QUE HIZO SU APARICION HACE MUCHO TIEMPO,ANTES LA MAYOR PARTE DE LOS OBJETIVOS O ARTEFACTOS QUE COMPROBAMOS ERA DE TIPO ANALOGOS,HOY ESOS MISMOS APARATOS QUE ERAN TAN UTILES HACE 10 AÑOS YA SON OBSOLETOS PARA LOS QUEHACERES DIARIOS.UN SISTEMA DIGITAL ES UN CONJUNTO DE DISPOSITIVOS DESTINADOS A LA GENERACION,TRASMISION,PROCESAMIENTO O ALMACENAMIENTO DE SEÑALES DIGITALES,TAMBIEN A DIFERENCIA DE UN SISTEMA ANALOGICO,UN SISTEMA DIGITAL ES UNA COMBINACION DE DISPOSITIVOS DISEÑADOS PARA MANIPULAR CANTIDADES FISICAS O INFORMACION QUE ESTEN REPRESENTADAS EN FORMA DIGITAL.</a:t>
            </a:r>
            <a:endParaRPr lang="es-CO" dirty="0"/>
          </a:p>
        </p:txBody>
      </p:sp>
      <p:cxnSp>
        <p:nvCxnSpPr>
          <p:cNvPr id="16" name="15 Conector recto"/>
          <p:cNvCxnSpPr/>
          <p:nvPr/>
        </p:nvCxnSpPr>
        <p:spPr>
          <a:xfrm>
            <a:off x="4644008" y="2096852"/>
            <a:ext cx="311453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17 Conector recto"/>
          <p:cNvCxnSpPr/>
          <p:nvPr/>
        </p:nvCxnSpPr>
        <p:spPr>
          <a:xfrm>
            <a:off x="7740352" y="2096852"/>
            <a:ext cx="0" cy="540060"/>
          </a:xfrm>
          <a:prstGeom prst="line">
            <a:avLst/>
          </a:prstGeom>
        </p:spPr>
        <p:style>
          <a:lnRef idx="1">
            <a:schemeClr val="accent1"/>
          </a:lnRef>
          <a:fillRef idx="0">
            <a:schemeClr val="accent1"/>
          </a:fillRef>
          <a:effectRef idx="0">
            <a:schemeClr val="accent1"/>
          </a:effectRef>
          <a:fontRef idx="minor">
            <a:schemeClr val="tx1"/>
          </a:fontRef>
        </p:style>
      </p:cxnSp>
      <p:sp>
        <p:nvSpPr>
          <p:cNvPr id="22" name="21 Rectángulo"/>
          <p:cNvSpPr/>
          <p:nvPr/>
        </p:nvSpPr>
        <p:spPr>
          <a:xfrm>
            <a:off x="6264188" y="2636912"/>
            <a:ext cx="2700300" cy="403244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sz="1400" dirty="0" smtClean="0">
                <a:solidFill>
                  <a:srgbClr val="FF0000"/>
                </a:solidFill>
              </a:rPr>
              <a:t>Hipertexto</a:t>
            </a:r>
            <a:r>
              <a:rPr lang="es-CO" sz="1400" dirty="0" smtClean="0">
                <a:solidFill>
                  <a:schemeClr val="tx1"/>
                </a:solidFill>
              </a:rPr>
              <a:t> : sistema hipotético de organización de documentos no secuenciales.</a:t>
            </a:r>
          </a:p>
          <a:p>
            <a:pPr algn="ctr"/>
            <a:r>
              <a:rPr lang="es-CO" sz="1400" dirty="0" smtClean="0">
                <a:solidFill>
                  <a:srgbClr val="FF0000"/>
                </a:solidFill>
              </a:rPr>
              <a:t>Multimedia</a:t>
            </a:r>
            <a:r>
              <a:rPr lang="es-CO" sz="1400" dirty="0" smtClean="0">
                <a:solidFill>
                  <a:schemeClr val="tx1"/>
                </a:solidFill>
              </a:rPr>
              <a:t>: dispositivo o conjunto de dispositivos que permiten integrar simultanea de diversos formatos de información.</a:t>
            </a:r>
          </a:p>
          <a:p>
            <a:pPr algn="ctr"/>
            <a:r>
              <a:rPr lang="es-CO" sz="1400" dirty="0" smtClean="0">
                <a:solidFill>
                  <a:srgbClr val="FF0000"/>
                </a:solidFill>
              </a:rPr>
              <a:t>Hipermedia </a:t>
            </a:r>
            <a:r>
              <a:rPr lang="es-CO" sz="1400" dirty="0" smtClean="0">
                <a:solidFill>
                  <a:schemeClr val="tx1"/>
                </a:solidFill>
              </a:rPr>
              <a:t>: combinación de un sistema multimedia  con una estructura </a:t>
            </a:r>
            <a:r>
              <a:rPr lang="es-CO" sz="1400" dirty="0" err="1" smtClean="0">
                <a:solidFill>
                  <a:schemeClr val="tx1"/>
                </a:solidFill>
              </a:rPr>
              <a:t>hipertextual</a:t>
            </a:r>
            <a:r>
              <a:rPr lang="es-CO" sz="1400" dirty="0" smtClean="0">
                <a:solidFill>
                  <a:schemeClr val="tx1"/>
                </a:solidFill>
              </a:rPr>
              <a:t> ,lo que supone poder navegar sin una ruta.</a:t>
            </a:r>
          </a:p>
          <a:p>
            <a:pPr algn="ctr"/>
            <a:r>
              <a:rPr lang="es-CO" sz="1400" dirty="0" smtClean="0">
                <a:solidFill>
                  <a:srgbClr val="FF0000"/>
                </a:solidFill>
              </a:rPr>
              <a:t>Interactividad</a:t>
            </a:r>
            <a:r>
              <a:rPr lang="es-CO" sz="1400" dirty="0" smtClean="0">
                <a:solidFill>
                  <a:schemeClr val="tx1"/>
                </a:solidFill>
              </a:rPr>
              <a:t> : sistemas en los cuales el sujeto puede modificar con sus acciones la respuesta  del emisor de información.</a:t>
            </a:r>
          </a:p>
        </p:txBody>
      </p:sp>
      <p:cxnSp>
        <p:nvCxnSpPr>
          <p:cNvPr id="29" name="28 Conector recto"/>
          <p:cNvCxnSpPr/>
          <p:nvPr/>
        </p:nvCxnSpPr>
        <p:spPr>
          <a:xfrm flipH="1">
            <a:off x="1403648" y="2096852"/>
            <a:ext cx="323343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30 Conector recto"/>
          <p:cNvCxnSpPr/>
          <p:nvPr/>
        </p:nvCxnSpPr>
        <p:spPr>
          <a:xfrm>
            <a:off x="1403648" y="2096852"/>
            <a:ext cx="0" cy="540060"/>
          </a:xfrm>
          <a:prstGeom prst="line">
            <a:avLst/>
          </a:prstGeom>
        </p:spPr>
        <p:style>
          <a:lnRef idx="1">
            <a:schemeClr val="accent1"/>
          </a:lnRef>
          <a:fillRef idx="0">
            <a:schemeClr val="accent1"/>
          </a:fillRef>
          <a:effectRef idx="0">
            <a:schemeClr val="accent1"/>
          </a:effectRef>
          <a:fontRef idx="minor">
            <a:schemeClr val="tx1"/>
          </a:fontRef>
        </p:style>
      </p:cxnSp>
      <p:sp>
        <p:nvSpPr>
          <p:cNvPr id="32" name="31 Rectángulo"/>
          <p:cNvSpPr/>
          <p:nvPr/>
        </p:nvSpPr>
        <p:spPr>
          <a:xfrm>
            <a:off x="179512" y="2630445"/>
            <a:ext cx="2952328" cy="403244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solidFill>
                  <a:schemeClr val="tx1"/>
                </a:solidFill>
              </a:rPr>
              <a:t>TELECOMUNICACIONES</a:t>
            </a:r>
          </a:p>
          <a:p>
            <a:pPr algn="ctr"/>
            <a:r>
              <a:rPr lang="es-CO" dirty="0" smtClean="0">
                <a:solidFill>
                  <a:schemeClr val="tx1"/>
                </a:solidFill>
              </a:rPr>
              <a:t>COMUNICACIÓN DIGITAL</a:t>
            </a:r>
          </a:p>
          <a:p>
            <a:pPr algn="ctr"/>
            <a:r>
              <a:rPr lang="es-CO" dirty="0" smtClean="0">
                <a:solidFill>
                  <a:schemeClr val="tx1"/>
                </a:solidFill>
              </a:rPr>
              <a:t>EDUCACION VIRTUAL</a:t>
            </a:r>
          </a:p>
          <a:p>
            <a:pPr algn="ctr"/>
            <a:r>
              <a:rPr lang="es-CO" dirty="0" smtClean="0">
                <a:solidFill>
                  <a:schemeClr val="tx1"/>
                </a:solidFill>
              </a:rPr>
              <a:t>REALIDAD VIRTUAL</a:t>
            </a:r>
          </a:p>
          <a:p>
            <a:pPr algn="ctr"/>
            <a:r>
              <a:rPr lang="es-CO" dirty="0" smtClean="0">
                <a:solidFill>
                  <a:schemeClr val="tx1"/>
                </a:solidFill>
              </a:rPr>
              <a:t>TRABAJAR CON TECNOLOGIA</a:t>
            </a:r>
          </a:p>
          <a:p>
            <a:pPr algn="ctr"/>
            <a:r>
              <a:rPr lang="es-CO" dirty="0" smtClean="0">
                <a:solidFill>
                  <a:schemeClr val="tx1"/>
                </a:solidFill>
              </a:rPr>
              <a:t>ENSEÑAR CON TECNOLOGIA</a:t>
            </a:r>
          </a:p>
          <a:p>
            <a:pPr algn="ctr"/>
            <a:r>
              <a:rPr lang="es-CO" dirty="0" smtClean="0">
                <a:solidFill>
                  <a:schemeClr val="tx1"/>
                </a:solidFill>
              </a:rPr>
              <a:t>TECNOLOGIA COMO MEDIO</a:t>
            </a:r>
          </a:p>
          <a:p>
            <a:pPr algn="ctr"/>
            <a:r>
              <a:rPr lang="es-CO" dirty="0" smtClean="0">
                <a:solidFill>
                  <a:schemeClr val="tx1"/>
                </a:solidFill>
              </a:rPr>
              <a:t>ACCIONES CON LA PC</a:t>
            </a:r>
          </a:p>
          <a:p>
            <a:pPr algn="ctr"/>
            <a:r>
              <a:rPr lang="es-CO" dirty="0" smtClean="0">
                <a:solidFill>
                  <a:schemeClr val="tx1"/>
                </a:solidFill>
              </a:rPr>
              <a:t>COMUNIDADES VIRTUAL</a:t>
            </a:r>
          </a:p>
          <a:p>
            <a:pPr algn="ctr"/>
            <a:r>
              <a:rPr lang="es-CO" dirty="0" smtClean="0">
                <a:solidFill>
                  <a:schemeClr val="tx1"/>
                </a:solidFill>
              </a:rPr>
              <a:t>INVESTIGACION EN LA RED </a:t>
            </a:r>
          </a:p>
          <a:p>
            <a:pPr algn="ctr"/>
            <a:r>
              <a:rPr lang="es-CO" dirty="0" smtClean="0">
                <a:solidFill>
                  <a:schemeClr val="tx1"/>
                </a:solidFill>
              </a:rPr>
              <a:t>E-ACTIVIDADES</a:t>
            </a:r>
            <a:endParaRPr lang="es-CO" dirty="0">
              <a:solidFill>
                <a:schemeClr val="tx1"/>
              </a:solidFill>
            </a:endParaRPr>
          </a:p>
        </p:txBody>
      </p:sp>
      <p:sp>
        <p:nvSpPr>
          <p:cNvPr id="34" name="33 Elipse"/>
          <p:cNvSpPr/>
          <p:nvPr/>
        </p:nvSpPr>
        <p:spPr>
          <a:xfrm>
            <a:off x="323528" y="3212976"/>
            <a:ext cx="72008" cy="72008"/>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5" name="34 Elipse"/>
          <p:cNvSpPr/>
          <p:nvPr/>
        </p:nvSpPr>
        <p:spPr>
          <a:xfrm>
            <a:off x="323528" y="3501008"/>
            <a:ext cx="144016"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6" name="35 Elipse"/>
          <p:cNvSpPr/>
          <p:nvPr/>
        </p:nvSpPr>
        <p:spPr>
          <a:xfrm>
            <a:off x="467544" y="3789040"/>
            <a:ext cx="144016"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7" name="36 Elipse"/>
          <p:cNvSpPr/>
          <p:nvPr/>
        </p:nvSpPr>
        <p:spPr>
          <a:xfrm>
            <a:off x="179512" y="4293096"/>
            <a:ext cx="144016"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9" name="38 Elipse"/>
          <p:cNvSpPr/>
          <p:nvPr/>
        </p:nvSpPr>
        <p:spPr>
          <a:xfrm>
            <a:off x="251520" y="4646669"/>
            <a:ext cx="72008" cy="4571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0" name="39 Elipse"/>
          <p:cNvSpPr/>
          <p:nvPr/>
        </p:nvSpPr>
        <p:spPr>
          <a:xfrm>
            <a:off x="251520" y="4869160"/>
            <a:ext cx="144016"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1" name="40 Elipse"/>
          <p:cNvSpPr/>
          <p:nvPr/>
        </p:nvSpPr>
        <p:spPr>
          <a:xfrm>
            <a:off x="467544" y="5157192"/>
            <a:ext cx="144016"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3" name="42 Elipse"/>
          <p:cNvSpPr/>
          <p:nvPr/>
        </p:nvSpPr>
        <p:spPr>
          <a:xfrm>
            <a:off x="323528" y="5445224"/>
            <a:ext cx="72008"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4" name="43 Elipse"/>
          <p:cNvSpPr/>
          <p:nvPr/>
        </p:nvSpPr>
        <p:spPr>
          <a:xfrm>
            <a:off x="251520" y="5733256"/>
            <a:ext cx="108012" cy="144016"/>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5" name="44 Elipse"/>
          <p:cNvSpPr/>
          <p:nvPr/>
        </p:nvSpPr>
        <p:spPr>
          <a:xfrm>
            <a:off x="755576" y="5877272"/>
            <a:ext cx="144016" cy="21602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50107028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182</Words>
  <Application>Microsoft Office PowerPoint</Application>
  <PresentationFormat>Presentación en pantalla (4:3)</PresentationFormat>
  <Paragraphs>17</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7</cp:revision>
  <dcterms:created xsi:type="dcterms:W3CDTF">2016-10-24T15:06:33Z</dcterms:created>
  <dcterms:modified xsi:type="dcterms:W3CDTF">2016-10-24T16:12:26Z</dcterms:modified>
</cp:coreProperties>
</file>