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27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875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24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86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51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033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71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746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880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470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545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2A85-3FD0-400F-B768-D34371C5F320}" type="datetimeFigureOut">
              <a:rPr lang="es-CO" smtClean="0"/>
              <a:t>17/08/2016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45028-FBCE-4315-B6CF-8A40232E2F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301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49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634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699792" y="0"/>
            <a:ext cx="3456384" cy="7647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Elementos de seguridad</a:t>
            </a:r>
          </a:p>
          <a:p>
            <a:pPr algn="ctr"/>
            <a:endParaRPr lang="es-CO" dirty="0"/>
          </a:p>
        </p:txBody>
      </p:sp>
      <p:sp>
        <p:nvSpPr>
          <p:cNvPr id="3" name="2 Flecha abajo"/>
          <p:cNvSpPr/>
          <p:nvPr/>
        </p:nvSpPr>
        <p:spPr>
          <a:xfrm>
            <a:off x="3779913" y="908720"/>
            <a:ext cx="1329680" cy="3240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2627784" y="1340768"/>
            <a:ext cx="374441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Los elementos de seguridad relacionados a la protección de los sentidos superiores, están contemplados en todas las normas internacionales y son de uso obligatorio para los individuos implicados en la tarea.</a:t>
            </a:r>
            <a:endParaRPr lang="es-CO" dirty="0"/>
          </a:p>
        </p:txBody>
      </p:sp>
      <p:sp>
        <p:nvSpPr>
          <p:cNvPr id="12" name="11 Rectángulo"/>
          <p:cNvSpPr/>
          <p:nvPr/>
        </p:nvSpPr>
        <p:spPr>
          <a:xfrm>
            <a:off x="323528" y="3573016"/>
            <a:ext cx="2376264" cy="3284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PARA LA CABEZA</a:t>
            </a:r>
          </a:p>
          <a:p>
            <a:pPr algn="ctr"/>
            <a:r>
              <a:rPr lang="es-CO" dirty="0" smtClean="0"/>
              <a:t>• Casco de seguridad: Cuando se exponga a riesgos eléctricos y golpes</a:t>
            </a:r>
          </a:p>
          <a:p>
            <a:pPr algn="ctr"/>
            <a:r>
              <a:rPr lang="es-CO" dirty="0" smtClean="0"/>
              <a:t>• Gorro o cofia: Cuando se exponga a humedad o a bacterias</a:t>
            </a:r>
            <a:endParaRPr lang="es-CO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2938410" y="3573016"/>
            <a:ext cx="3433790" cy="32849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PARA LOS OJOS Y LA CARA</a:t>
            </a:r>
          </a:p>
          <a:p>
            <a:pPr algn="ctr"/>
            <a:r>
              <a:rPr lang="es-CO" dirty="0" smtClean="0"/>
              <a:t>• Gafas de seguridad: Cuando se exponga a proyección de partículas en oficios como carpintería o talla de madera</a:t>
            </a:r>
          </a:p>
          <a:p>
            <a:pPr algn="ctr"/>
            <a:r>
              <a:rPr lang="es-CO" dirty="0" smtClean="0"/>
              <a:t>• </a:t>
            </a:r>
            <a:r>
              <a:rPr lang="es-CO" dirty="0" err="1" smtClean="0"/>
              <a:t>Monogafas</a:t>
            </a:r>
            <a:r>
              <a:rPr lang="es-CO" dirty="0" smtClean="0"/>
              <a:t> de seguridad: Cuando tenga exposición a salpicaduras de productos químicos o ante la presencia de gases , vapores y humos</a:t>
            </a:r>
            <a:endParaRPr lang="es-CO" dirty="0"/>
          </a:p>
        </p:txBody>
      </p:sp>
      <p:sp>
        <p:nvSpPr>
          <p:cNvPr id="24" name="23 Rectángulo"/>
          <p:cNvSpPr/>
          <p:nvPr/>
        </p:nvSpPr>
        <p:spPr>
          <a:xfrm>
            <a:off x="6516216" y="3573016"/>
            <a:ext cx="2627784" cy="3284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PARA LOS PIES</a:t>
            </a:r>
          </a:p>
          <a:p>
            <a:pPr algn="ctr"/>
            <a:r>
              <a:rPr lang="es-CO" dirty="0" smtClean="0"/>
              <a:t>• Botas plásticas: Cuando trabaja con químicos</a:t>
            </a:r>
          </a:p>
          <a:p>
            <a:pPr algn="ctr"/>
            <a:r>
              <a:rPr lang="es-CO" dirty="0" smtClean="0"/>
              <a:t>• Botas de seguridad con puntera de acero: Cuando manipule cargas y cuando esté en contacto con objetos corto punzantes </a:t>
            </a:r>
          </a:p>
          <a:p>
            <a:pPr algn="ctr"/>
            <a:r>
              <a:rPr lang="es-CO" dirty="0" smtClean="0"/>
              <a:t>• Zapatos con suela antideslizante: Cuando este expuesto a humedad en actividades de aseo</a:t>
            </a:r>
            <a:endParaRPr lang="es-CO" dirty="0"/>
          </a:p>
        </p:txBody>
      </p:sp>
      <p:cxnSp>
        <p:nvCxnSpPr>
          <p:cNvPr id="26" name="25 Conector recto"/>
          <p:cNvCxnSpPr>
            <a:stCxn id="4" idx="2"/>
          </p:cNvCxnSpPr>
          <p:nvPr/>
        </p:nvCxnSpPr>
        <p:spPr>
          <a:xfrm flipH="1">
            <a:off x="1403648" y="3140968"/>
            <a:ext cx="309634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stCxn id="4" idx="2"/>
          </p:cNvCxnSpPr>
          <p:nvPr/>
        </p:nvCxnSpPr>
        <p:spPr>
          <a:xfrm>
            <a:off x="4499992" y="314096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4" idx="2"/>
            <a:endCxn id="24" idx="0"/>
          </p:cNvCxnSpPr>
          <p:nvPr/>
        </p:nvCxnSpPr>
        <p:spPr>
          <a:xfrm>
            <a:off x="4499992" y="3140968"/>
            <a:ext cx="333011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493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161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2016-08-17T13:24:46Z</dcterms:created>
  <dcterms:modified xsi:type="dcterms:W3CDTF">2016-08-17T13:42:25Z</dcterms:modified>
</cp:coreProperties>
</file>