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70" d="100"/>
          <a:sy n="70" d="100"/>
        </p:scale>
        <p:origin x="-14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0268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340711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0515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081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95918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5761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44904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65251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79497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7479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68491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horzBrick">
          <a:fgClr>
            <a:schemeClr val="tx1"/>
          </a:fgClr>
          <a:bgClr>
            <a:schemeClr val="tx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210BE-7615-4FAB-98C0-85A2DDF89EFB}" type="datetimeFigureOut">
              <a:rPr lang="es-CO" smtClean="0"/>
              <a:t>24/10/2016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1908A-904D-424F-89FB-A8801BF5F468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301764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2771800" y="116632"/>
            <a:ext cx="3600400" cy="1224136"/>
          </a:xfrm>
          <a:prstGeom prst="ellipse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>
                <a:solidFill>
                  <a:schemeClr val="tx1"/>
                </a:solidFill>
              </a:rPr>
              <a:t>Sistema binario</a:t>
            </a:r>
            <a:endParaRPr lang="es-CO" dirty="0">
              <a:solidFill>
                <a:schemeClr val="tx1"/>
              </a:solidFill>
            </a:endParaRPr>
          </a:p>
        </p:txBody>
      </p:sp>
      <p:cxnSp>
        <p:nvCxnSpPr>
          <p:cNvPr id="4" name="3 Conector recto"/>
          <p:cNvCxnSpPr>
            <a:stCxn id="2" idx="4"/>
          </p:cNvCxnSpPr>
          <p:nvPr/>
        </p:nvCxnSpPr>
        <p:spPr>
          <a:xfrm>
            <a:off x="4572000" y="1340768"/>
            <a:ext cx="0" cy="100811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4 Rectángulo"/>
          <p:cNvSpPr/>
          <p:nvPr/>
        </p:nvSpPr>
        <p:spPr>
          <a:xfrm>
            <a:off x="3275856" y="2348880"/>
            <a:ext cx="2592288" cy="4248472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Es un sistema de numeración en el que los números se representa utilizando solamente dos cifras (0,1),es uno de los sistemas que se utilizan en las computadoras debido a que estas trabajan internamente con dos niveles de voltaje, por lo cual su sistema de numeración natural es el binario.</a:t>
            </a:r>
            <a:endParaRPr lang="es-CO" dirty="0"/>
          </a:p>
        </p:txBody>
      </p:sp>
      <p:cxnSp>
        <p:nvCxnSpPr>
          <p:cNvPr id="15" name="14 Conector recto"/>
          <p:cNvCxnSpPr/>
          <p:nvPr/>
        </p:nvCxnSpPr>
        <p:spPr>
          <a:xfrm>
            <a:off x="4572000" y="1844824"/>
            <a:ext cx="12961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5868144" y="1844824"/>
            <a:ext cx="50405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>
            <a:off x="6372200" y="1844824"/>
            <a:ext cx="151216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"/>
          <p:cNvCxnSpPr/>
          <p:nvPr/>
        </p:nvCxnSpPr>
        <p:spPr>
          <a:xfrm>
            <a:off x="7884368" y="184482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Rectángulo"/>
          <p:cNvSpPr/>
          <p:nvPr/>
        </p:nvSpPr>
        <p:spPr>
          <a:xfrm>
            <a:off x="6120172" y="2348880"/>
            <a:ext cx="2916324" cy="41764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1400" dirty="0" smtClean="0"/>
              <a:t>Robótica: a la hora de programar un robot es necesario el sistema binario para darle ordenes  y que les pueda interpretar de manera rápida y eficaz.</a:t>
            </a:r>
          </a:p>
          <a:p>
            <a:pPr algn="ctr"/>
            <a:r>
              <a:rPr lang="es-CO" sz="1400" dirty="0" smtClean="0"/>
              <a:t>Telecomunicaciones: regularmente manejan cantidades muy grandes de información por lo que para almacenarlas el sistema binario es el optimo.</a:t>
            </a:r>
          </a:p>
          <a:p>
            <a:pPr algn="ctr"/>
            <a:r>
              <a:rPr lang="es-CO" sz="1400" dirty="0" smtClean="0"/>
              <a:t>Redes: al igual que las telecomunicaciones  manejan demasiada información a nivel mundial y a consecuencia utilizan  el sistema binario por los mismos motivos</a:t>
            </a:r>
          </a:p>
          <a:p>
            <a:pPr algn="ctr"/>
            <a:endParaRPr lang="es-CO" dirty="0"/>
          </a:p>
        </p:txBody>
      </p:sp>
      <p:cxnSp>
        <p:nvCxnSpPr>
          <p:cNvPr id="34" name="33 Conector recto"/>
          <p:cNvCxnSpPr/>
          <p:nvPr/>
        </p:nvCxnSpPr>
        <p:spPr>
          <a:xfrm flipH="1">
            <a:off x="1691680" y="1844824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39 Conector recto"/>
          <p:cNvCxnSpPr/>
          <p:nvPr/>
        </p:nvCxnSpPr>
        <p:spPr>
          <a:xfrm>
            <a:off x="1691680" y="1844824"/>
            <a:ext cx="0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42 Rectángulo"/>
          <p:cNvSpPr/>
          <p:nvPr/>
        </p:nvSpPr>
        <p:spPr>
          <a:xfrm>
            <a:off x="251520" y="2348880"/>
            <a:ext cx="2736304" cy="4176464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Decimal a binario</a:t>
            </a:r>
          </a:p>
          <a:p>
            <a:pPr algn="ctr"/>
            <a:endParaRPr lang="es-CO" dirty="0"/>
          </a:p>
          <a:p>
            <a:pPr algn="ctr"/>
            <a:r>
              <a:rPr lang="es-CO" dirty="0" smtClean="0"/>
              <a:t>Binario </a:t>
            </a:r>
            <a:r>
              <a:rPr lang="es-CO" smtClean="0"/>
              <a:t>a decimal</a:t>
            </a:r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2862809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135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12</cp:revision>
  <dcterms:created xsi:type="dcterms:W3CDTF">2016-10-24T15:06:33Z</dcterms:created>
  <dcterms:modified xsi:type="dcterms:W3CDTF">2016-10-24T17:03:28Z</dcterms:modified>
</cp:coreProperties>
</file>